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6" r:id="rId3"/>
    <p:sldId id="267" r:id="rId4"/>
    <p:sldId id="269" r:id="rId5"/>
    <p:sldId id="268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6060" autoAdjust="0"/>
  </p:normalViewPr>
  <p:slideViewPr>
    <p:cSldViewPr>
      <p:cViewPr>
        <p:scale>
          <a:sx n="90" d="100"/>
          <a:sy n="90" d="100"/>
        </p:scale>
        <p:origin x="-83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0F497E-967A-4C1F-97BC-F9D96AA157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389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8C9E-D611-45CB-8FDE-12E730E22BF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8C9E-D611-45CB-8FDE-12E730E22BF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8C9E-D611-45CB-8FDE-12E730E22BF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8C9E-D611-45CB-8FDE-12E730E22BF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8C9E-D611-45CB-8FDE-12E730E22BF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8C9E-D611-45CB-8FDE-12E730E22BF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8C9E-D611-45CB-8FDE-12E730E22BF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4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2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0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896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0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1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5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666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276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900">
              <a:solidFill>
                <a:schemeClr val="bg2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21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678988"/>
              </p:ext>
            </p:extLst>
          </p:nvPr>
        </p:nvGraphicFramePr>
        <p:xfrm>
          <a:off x="2" y="701392"/>
          <a:ext cx="9091959" cy="5882722"/>
        </p:xfrm>
        <a:graphic>
          <a:graphicData uri="http://schemas.openxmlformats.org/drawingml/2006/table">
            <a:tbl>
              <a:tblPr/>
              <a:tblGrid>
                <a:gridCol w="307206"/>
                <a:gridCol w="307206"/>
                <a:gridCol w="335120"/>
                <a:gridCol w="361021"/>
                <a:gridCol w="379081"/>
                <a:gridCol w="384007"/>
                <a:gridCol w="7018318"/>
              </a:tblGrid>
              <a:tr h="745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sym typeface="Wingdings" pitchFamily="2" charset="2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נא סמן/י מ 0-5 עד כמה המשפט נכון לגביך. 0 לא מדבר אלי בכלל - 5 בול אני.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להיות נשלטת, במיוחד בחדר המיטות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מכאב במהלך סקס/סשן ומאוד אוהבת לראות את התוצאות של  זה (סימנים, חבורות, איפור שנמרח מהדמעות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אם הייתי יכולה להרוויח כסף ממכירת סרטונים פורנוגרפיים שלי, אני בטוח הייתי עושה זאת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אין לי פטיש מסויים או איזה שהיא סטייה מיוחדת שמעוררת אותי מינית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אם אני לא אמלא את כל צרכיו המיניים של הפרטנר שלי,  אני אציע לו להפגש עם אנשים אחרים אשר יכולים למלא לו את החסך הזה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רוצה שבן זוגי ישרת אותי וייתיחס אלי  כאל עליונה עליו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יכולה להיות  כנועה מינית כרגע ובזמן אחר להיות שולטת (לאותו אחד או לפרטנר אחר)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מוכנה לנסות כל דבר פעם אחת אפילו אם אני חושבת שלא  אהנה מזה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הנהת להרגיש כטרף  ניצודה על ידיי צייד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רוצה לעשות סקס עם הרבה אנשים באותו הזמן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הרעיון של להיות מעונה מינית קוסם לי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באופן טבעי אבחר לקחת את הצד המכיל ומוביל  במערכת יחסים,  כמעט כמו הורה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יש לי את הצורך לשרת את הפרטנר שלי ולהתייחס אליו בכבוד הראוי לשולט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להפגין שליטה על הפרטנר שלי, במיוחד בחדר המיטות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494" name="Rectangle 134"/>
          <p:cNvSpPr>
            <a:spLocks noChangeArrowheads="1"/>
          </p:cNvSpPr>
          <p:nvPr/>
        </p:nvSpPr>
        <p:spPr bwMode="auto">
          <a:xfrm>
            <a:off x="5018886" y="134679"/>
            <a:ext cx="38699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he-IL" altLang="en-US" sz="2000" dirty="0" smtClean="0">
                <a:latin typeface="Verdana" pitchFamily="34" charset="0"/>
              </a:rPr>
              <a:t>היכן אתה על הסקאלה של ה</a:t>
            </a:r>
            <a:r>
              <a:rPr lang="en-US" altLang="en-US" sz="2000" dirty="0" smtClean="0">
                <a:latin typeface="Verdana" pitchFamily="34" charset="0"/>
              </a:rPr>
              <a:t>BDSM</a:t>
            </a:r>
            <a:r>
              <a:rPr lang="he-IL" altLang="en-US" sz="2000" dirty="0" smtClean="0">
                <a:latin typeface="Verdana" pitchFamily="34" charset="0"/>
              </a:rPr>
              <a:t>?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5498" name="Line 138"/>
          <p:cNvSpPr>
            <a:spLocks noChangeShapeType="1"/>
          </p:cNvSpPr>
          <p:nvPr/>
        </p:nvSpPr>
        <p:spPr bwMode="auto">
          <a:xfrm>
            <a:off x="533400" y="5334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22" name="Text Box 162"/>
          <p:cNvSpPr txBox="1">
            <a:spLocks noChangeArrowheads="1"/>
          </p:cNvSpPr>
          <p:nvPr/>
        </p:nvSpPr>
        <p:spPr bwMode="auto">
          <a:xfrm>
            <a:off x="898525" y="6208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81771" y="134679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1-14/75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21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38028"/>
              </p:ext>
            </p:extLst>
          </p:nvPr>
        </p:nvGraphicFramePr>
        <p:xfrm>
          <a:off x="323528" y="692697"/>
          <a:ext cx="8524485" cy="5696221"/>
        </p:xfrm>
        <a:graphic>
          <a:graphicData uri="http://schemas.openxmlformats.org/drawingml/2006/table">
            <a:tbl>
              <a:tblPr/>
              <a:tblGrid>
                <a:gridCol w="288032"/>
                <a:gridCol w="288032"/>
                <a:gridCol w="314203"/>
                <a:gridCol w="338488"/>
                <a:gridCol w="355421"/>
                <a:gridCol w="360040"/>
                <a:gridCol w="6580269"/>
              </a:tblGrid>
              <a:tr h="745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sym typeface="Wingdings" pitchFamily="2" charset="2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נא סמן/י מ 0-5 עד כמה המשפט נכון לגביך. 0 לא מדבר אלי בכלל - 5 בול אני.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להעניק כאב בזמן סקס/ סשן ולראות את התוצאות של זה אחר כך.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להיות מושפלת וכנועה על ידי הפרטנר שלי לפעמים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ככל שהסקס מלוכלך יותר כך טוב יותר! עם כל הפרשות הגוף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לשחק תתפקיד של גיל שונה משל עצמי (מבוגר או צעיר ממני משמעותית)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חייה המיניים שלי היו יכולים להסתכם רק באוננות ומצציות והייתי מרוצה מזה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להיות השולטת היחידה בחדר המיטות ולתת הוראות לבן זוגי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שהפרטנר שלי בשליטה מלאה בחדר המיטות ושהוא מחלק לי הוראות.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אוהב/ת שמשתמשים בי כבאסלה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להיות מושפלת מילולית או להקרא בשמות משפילים בזמן סקס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אין סיבה שסקס חייב להיות רק בפרטיות ובמקומות סגורים, הרחק מכל אחד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לעיטים קרובות מתנהגת בצורה חייתית בזמן סקס/סשן בצורה כל שהיא (נוהמת, מגרגרת, מיללת)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במערכת האידיאלית שלי, לא צריכים להיות גבולות קשים, חיי צריכים להיות שייכים לפרטנר שלי והם צריכים להחליט מה טוב עבורי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לתת לפרטנר שלי לשתות את הפרשות גופי נשמע לי מגרה מאוד (רוק, שתן)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494" name="Rectangle 134"/>
          <p:cNvSpPr>
            <a:spLocks noChangeArrowheads="1"/>
          </p:cNvSpPr>
          <p:nvPr/>
        </p:nvSpPr>
        <p:spPr bwMode="auto">
          <a:xfrm>
            <a:off x="5018886" y="134679"/>
            <a:ext cx="38699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he-IL" altLang="en-US" sz="2000" dirty="0" smtClean="0">
                <a:latin typeface="Verdana" pitchFamily="34" charset="0"/>
              </a:rPr>
              <a:t>היכן אתה על הסקאלה של ה</a:t>
            </a:r>
            <a:r>
              <a:rPr lang="en-US" altLang="en-US" sz="2000" dirty="0" smtClean="0">
                <a:latin typeface="Verdana" pitchFamily="34" charset="0"/>
              </a:rPr>
              <a:t>BDSM</a:t>
            </a:r>
            <a:r>
              <a:rPr lang="he-IL" altLang="en-US" sz="2000" dirty="0" smtClean="0">
                <a:latin typeface="Verdana" pitchFamily="34" charset="0"/>
              </a:rPr>
              <a:t>?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5498" name="Line 138"/>
          <p:cNvSpPr>
            <a:spLocks noChangeShapeType="1"/>
          </p:cNvSpPr>
          <p:nvPr/>
        </p:nvSpPr>
        <p:spPr bwMode="auto">
          <a:xfrm>
            <a:off x="533400" y="5334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22" name="Text Box 162"/>
          <p:cNvSpPr txBox="1">
            <a:spLocks noChangeArrowheads="1"/>
          </p:cNvSpPr>
          <p:nvPr/>
        </p:nvSpPr>
        <p:spPr bwMode="auto">
          <a:xfrm>
            <a:off x="898525" y="6208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81771" y="134679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15-27/75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21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673607"/>
              </p:ext>
            </p:extLst>
          </p:nvPr>
        </p:nvGraphicFramePr>
        <p:xfrm>
          <a:off x="323528" y="692697"/>
          <a:ext cx="8524485" cy="5882722"/>
        </p:xfrm>
        <a:graphic>
          <a:graphicData uri="http://schemas.openxmlformats.org/drawingml/2006/table">
            <a:tbl>
              <a:tblPr/>
              <a:tblGrid>
                <a:gridCol w="288032"/>
                <a:gridCol w="288032"/>
                <a:gridCol w="314203"/>
                <a:gridCol w="338488"/>
                <a:gridCol w="355421"/>
                <a:gridCol w="360040"/>
                <a:gridCol w="6580269"/>
              </a:tblGrid>
              <a:tr h="745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sym typeface="Wingdings" pitchFamily="2" charset="2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נא סמן/י מ 0-5 עד כמה המשפט נכון לגביך. 0 לא מדבר אלי בכלל - 5 בול אני.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להשפיל ולהכניע את הפרטנר שלי לפעמים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 שהפרטנר שלי קשור/מרוסן בזמן סקס / סשן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כשמתנהכים בי בזמן  סקס ללא כבוד זה מדליק אותי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שמתנהגים אלי ומחזיקים בי כחיית מחמד (בכלוב, לאכול מקערה להתלטף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הצדדים הרומנטיים בזוגיות מושכים אותי וחשובים לי יותר מאשר הצדדים המיניים או הקינקיים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שאנשים רואים אותי עירומה או עושה סקס אפילו או במיוחד שהם לא התכוונו לכך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להיות חלק מקבוצת עבדים אשר משרתים אדון או גברת נשמע כמו החיים בשבילי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להתחצף לשולט בצורה טיזרית צריך להיות אחד מהזכויות  הכייפיות של הנשלט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רואה בשרות הפרטנר שלי מהות חיי ואני רוצה להתמסר לו 24/7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לפחד או לחשוש ממה שהשולט שלי יעשה לי מעורר אותי מינית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להתנהג ולהתלבש כמו ילדה קטנה.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להיות חסרת אונים ולרשותו של הפרטנר שלי פיזית ללא יכולת להתנגד.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לחוש כציידת אשר צדה אחר הטרף שלה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חוסר אונים פיזי של הפרטנר שלי מעורר אותי מינית (ביגוד, חבלים, אזיקים וכו)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94" name="Rectangle 134"/>
          <p:cNvSpPr>
            <a:spLocks noChangeArrowheads="1"/>
          </p:cNvSpPr>
          <p:nvPr/>
        </p:nvSpPr>
        <p:spPr bwMode="auto">
          <a:xfrm>
            <a:off x="5018886" y="134679"/>
            <a:ext cx="38699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he-IL" altLang="en-US" sz="2000" dirty="0" smtClean="0">
                <a:latin typeface="Verdana" pitchFamily="34" charset="0"/>
              </a:rPr>
              <a:t>היכן אתה על הסקאלה של ה</a:t>
            </a:r>
            <a:r>
              <a:rPr lang="en-US" altLang="en-US" sz="2000" dirty="0" smtClean="0">
                <a:latin typeface="Verdana" pitchFamily="34" charset="0"/>
              </a:rPr>
              <a:t>BDSM</a:t>
            </a:r>
            <a:r>
              <a:rPr lang="he-IL" altLang="en-US" sz="2000" dirty="0" smtClean="0">
                <a:latin typeface="Verdana" pitchFamily="34" charset="0"/>
              </a:rPr>
              <a:t>?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5498" name="Line 138"/>
          <p:cNvSpPr>
            <a:spLocks noChangeShapeType="1"/>
          </p:cNvSpPr>
          <p:nvPr/>
        </p:nvSpPr>
        <p:spPr bwMode="auto">
          <a:xfrm>
            <a:off x="533400" y="5334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22" name="Text Box 162"/>
          <p:cNvSpPr txBox="1">
            <a:spLocks noChangeArrowheads="1"/>
          </p:cNvSpPr>
          <p:nvPr/>
        </p:nvSpPr>
        <p:spPr bwMode="auto">
          <a:xfrm>
            <a:off x="898525" y="6208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81771" y="134679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28-40/75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7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21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973415"/>
              </p:ext>
            </p:extLst>
          </p:nvPr>
        </p:nvGraphicFramePr>
        <p:xfrm>
          <a:off x="323528" y="692697"/>
          <a:ext cx="8524485" cy="5945965"/>
        </p:xfrm>
        <a:graphic>
          <a:graphicData uri="http://schemas.openxmlformats.org/drawingml/2006/table">
            <a:tbl>
              <a:tblPr/>
              <a:tblGrid>
                <a:gridCol w="288032"/>
                <a:gridCol w="288032"/>
                <a:gridCol w="314203"/>
                <a:gridCol w="338488"/>
                <a:gridCol w="355421"/>
                <a:gridCol w="360040"/>
                <a:gridCol w="6580269"/>
              </a:tblGrid>
              <a:tr h="745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sym typeface="Wingdings" pitchFamily="2" charset="2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נא סמן/י מ 0-5 עד כמה המשפט נכון לגביך. 0 לא מדבר אלי בכלל - 5 בול אני.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זה לא נורא אם לפעמים דברים לא מסתדרים עבורי, זה חלק בלתי  נפרד וחשוב מתהליך גילוי העצמי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יש לי שפע של פנטזיות מיניות שהייתי רוצה לנסות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אם לא הייתי בזוגיות אז הייתי רוצה להצטרף לזוג קיים או מערכת פוליאמורית למתרות מיניות או רגשיות.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הרעיון של לענות מישהו מינית מדליק אותי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להשפיל מילולית  את הפרטנר או לקרוא בשמות גנאי במהלך הסקס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מאמינה שמקום הגבר הוא בצד השולט בעוד האישה בצד הנשלט וזה הסדר הטבעי של המעמדות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ומתגאה בעובדה שהיותי שפחה טובה לפרטנר שלי , דואגת לו לכל צרכיו הבייתים כגון בישול, נקיון וכו..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מעדיפה פרטנרים עם הפרש גילאים משמעותי ממני (מבוגר יותר או צעיר יותר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להיות מרוסן פיזית במהלך סקס או סשן זה מעורר אותי מינית. (בגדים, חבלים, אזיקים)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נהנת לשמור את הפרטנר שלי כחיית הבית, ללטף אותם, להכין להם כלוב, להאכיל אותם מקערה, לאלף אותם)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לראות ולהציץ לאנשים ערומים או במהלך סקס במיוחד אם הם לא מודעים לכך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לשחק או להכנס לדמות של חייה (כלב, חתול, פוני)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להתיחס בחוסר כבוד לפרטנר שלי במיטה מעורר אותי מינית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94" name="Rectangle 134"/>
          <p:cNvSpPr>
            <a:spLocks noChangeArrowheads="1"/>
          </p:cNvSpPr>
          <p:nvPr/>
        </p:nvSpPr>
        <p:spPr bwMode="auto">
          <a:xfrm>
            <a:off x="5018886" y="134679"/>
            <a:ext cx="38699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he-IL" altLang="en-US" sz="2000" dirty="0" smtClean="0">
                <a:latin typeface="Verdana" pitchFamily="34" charset="0"/>
              </a:rPr>
              <a:t>היכן אתה על הסקאלה של ה</a:t>
            </a:r>
            <a:r>
              <a:rPr lang="en-US" altLang="en-US" sz="2000" dirty="0" smtClean="0">
                <a:latin typeface="Verdana" pitchFamily="34" charset="0"/>
              </a:rPr>
              <a:t>BDSM</a:t>
            </a:r>
            <a:r>
              <a:rPr lang="he-IL" altLang="en-US" sz="2000" dirty="0" smtClean="0">
                <a:latin typeface="Verdana" pitchFamily="34" charset="0"/>
              </a:rPr>
              <a:t>?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5498" name="Line 138"/>
          <p:cNvSpPr>
            <a:spLocks noChangeShapeType="1"/>
          </p:cNvSpPr>
          <p:nvPr/>
        </p:nvSpPr>
        <p:spPr bwMode="auto">
          <a:xfrm>
            <a:off x="533400" y="5334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22" name="Text Box 162"/>
          <p:cNvSpPr txBox="1">
            <a:spLocks noChangeArrowheads="1"/>
          </p:cNvSpPr>
          <p:nvPr/>
        </p:nvSpPr>
        <p:spPr bwMode="auto">
          <a:xfrm>
            <a:off x="898525" y="6208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81771" y="134679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41-53/75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11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21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682337"/>
              </p:ext>
            </p:extLst>
          </p:nvPr>
        </p:nvGraphicFramePr>
        <p:xfrm>
          <a:off x="323528" y="692697"/>
          <a:ext cx="8524485" cy="5882731"/>
        </p:xfrm>
        <a:graphic>
          <a:graphicData uri="http://schemas.openxmlformats.org/drawingml/2006/table">
            <a:tbl>
              <a:tblPr/>
              <a:tblGrid>
                <a:gridCol w="288032"/>
                <a:gridCol w="288032"/>
                <a:gridCol w="314203"/>
                <a:gridCol w="338488"/>
                <a:gridCol w="355421"/>
                <a:gridCol w="360040"/>
                <a:gridCol w="6580269"/>
              </a:tblGrid>
              <a:tr h="7699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sym typeface="Wingdings" pitchFamily="2" charset="2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נא סמן/י מ 0-5 עד כמה המשפט נכון לגביך. 0 לא מדבר אלי בכלל - 5 בול אני.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הייתי שמחה אם הנשלט שלי היה מתמסר אלי 24/7 ואני מוכנה לקחת את האחריות שבאה עם זה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נהנת שמסתקים עלי ערומה או באקט מיני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לקבל / לשתות / לעכל את הפרושת הגוף של הפרטנר שלי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לא יכולה להיות רק שולטת או רק נשלטת, אני חייבת את שניהם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5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רוצה להיות עבד מין כל הזמן - כלומר ללא אינטראקציה אנושית מחוץ לתחום הסקס או בדסמ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נהנית מהמבט בעיניי הפרטנר שלי כשהם יודעים שהם הולכים לקבל  כאב ממני.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הייתי מוכנה לעזוב הכל על מנת לחיות את חיי הבדסמ שאני חולמת עליהם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5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אם הפרטנר שלי לא יוכל לספק לי את כל צרכיי המיניים הייתי רוצה למלא את החסכים האלה עם אחרים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חושבת שזה מקסים שהפרטנר שלי מתנהג ומתלבש כילד או תינוק, או שהם משחקים במשחקי ילדים כגון צביעה במחברת או בגן השעשועים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הייתי רוצה להיות לגרי קשורה בזמן סקס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להשתמש בפרטנר שלי במשתנה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שמכניעים  אותי יותר מאשר שאני אוהבת להתמסר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להכניע את הנשלט שלי יותר מאשר כשהוא מתמסר אלי מיוזמתו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94" name="Rectangle 134"/>
          <p:cNvSpPr>
            <a:spLocks noChangeArrowheads="1"/>
          </p:cNvSpPr>
          <p:nvPr/>
        </p:nvSpPr>
        <p:spPr bwMode="auto">
          <a:xfrm>
            <a:off x="5018886" y="134679"/>
            <a:ext cx="38699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he-IL" altLang="en-US" sz="2000" dirty="0" smtClean="0">
                <a:latin typeface="Verdana" pitchFamily="34" charset="0"/>
              </a:rPr>
              <a:t>היכן אתה על הסקאלה של ה</a:t>
            </a:r>
            <a:r>
              <a:rPr lang="en-US" altLang="en-US" sz="2000" dirty="0" smtClean="0">
                <a:latin typeface="Verdana" pitchFamily="34" charset="0"/>
              </a:rPr>
              <a:t>BDSM</a:t>
            </a:r>
            <a:r>
              <a:rPr lang="he-IL" altLang="en-US" sz="2000" dirty="0" smtClean="0">
                <a:latin typeface="Verdana" pitchFamily="34" charset="0"/>
              </a:rPr>
              <a:t>?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5498" name="Line 138"/>
          <p:cNvSpPr>
            <a:spLocks noChangeShapeType="1"/>
          </p:cNvSpPr>
          <p:nvPr/>
        </p:nvSpPr>
        <p:spPr bwMode="auto">
          <a:xfrm>
            <a:off x="533400" y="5334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22" name="Text Box 162"/>
          <p:cNvSpPr txBox="1">
            <a:spLocks noChangeArrowheads="1"/>
          </p:cNvSpPr>
          <p:nvPr/>
        </p:nvSpPr>
        <p:spPr bwMode="auto">
          <a:xfrm>
            <a:off x="898525" y="6208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81771" y="134679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54-66/75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12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21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628879"/>
              </p:ext>
            </p:extLst>
          </p:nvPr>
        </p:nvGraphicFramePr>
        <p:xfrm>
          <a:off x="323528" y="692697"/>
          <a:ext cx="8524485" cy="4284233"/>
        </p:xfrm>
        <a:graphic>
          <a:graphicData uri="http://schemas.openxmlformats.org/drawingml/2006/table">
            <a:tbl>
              <a:tblPr/>
              <a:tblGrid>
                <a:gridCol w="288032"/>
                <a:gridCol w="288032"/>
                <a:gridCol w="314203"/>
                <a:gridCol w="338488"/>
                <a:gridCol w="355421"/>
                <a:gridCol w="360040"/>
                <a:gridCol w="6580269"/>
              </a:tblGrid>
              <a:tr h="745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sym typeface="Wingdings" pitchFamily="2" charset="2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נא סמן/י מ 0-5 עד כמה המשפט נכון לגביך. 0 לא מדבר אלי בכלל - 5 בול אני.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לחיות עם קבוצה של נשלטים שהם לרשותי ומשרתים אותי זאת שאיפת חיי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נהנת לראות אנשים ערומים או עושים סקס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באופן כללי אדם מאוד מיני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הייתי רוצה לעבור אילוף נשלט פורמלי, איך למלא אחר הוראות מדוייקות, לשרת בצורה נכונה להכיר תנוחות וטקסים מיוחדים וכו..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אני אוהבת שהפרטנר שלי לוקח את תפקיד המתפח, המטפל המדריך, כמעט כמו הורה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אם הייתי חושבת שפרוייקט חשוב בתחום ה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BDSM </a:t>
                      </a:r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היה יוצא לפועל בישראל, האם הייתה מוכן לתרום כדף על מנת שנוכל לקדם את הפרוייקט?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הייתי שמחה להכיר אנשים כמוני עם פטישים או ראש דומה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הייתי רוצה לדעת על פרוייקטים מעניינים בתחום הבדסמ בארץ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הייתי רוצה לעבוד על פרוייקט בדסמי ויש לי רעיונות רבים איך לעשות את זה.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94" name="Rectangle 134"/>
          <p:cNvSpPr>
            <a:spLocks noChangeArrowheads="1"/>
          </p:cNvSpPr>
          <p:nvPr/>
        </p:nvSpPr>
        <p:spPr bwMode="auto">
          <a:xfrm>
            <a:off x="5018886" y="134679"/>
            <a:ext cx="38699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he-IL" altLang="en-US" sz="2000" dirty="0" smtClean="0">
                <a:latin typeface="Verdana" pitchFamily="34" charset="0"/>
              </a:rPr>
              <a:t>היכן אתה על הסקאלה של ה</a:t>
            </a:r>
            <a:r>
              <a:rPr lang="en-US" altLang="en-US" sz="2000" dirty="0" smtClean="0">
                <a:latin typeface="Verdana" pitchFamily="34" charset="0"/>
              </a:rPr>
              <a:t>BDSM</a:t>
            </a:r>
            <a:r>
              <a:rPr lang="he-IL" altLang="en-US" sz="2000" dirty="0" smtClean="0">
                <a:latin typeface="Verdana" pitchFamily="34" charset="0"/>
              </a:rPr>
              <a:t>?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5498" name="Line 138"/>
          <p:cNvSpPr>
            <a:spLocks noChangeShapeType="1"/>
          </p:cNvSpPr>
          <p:nvPr/>
        </p:nvSpPr>
        <p:spPr bwMode="auto">
          <a:xfrm>
            <a:off x="533400" y="5334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22" name="Text Box 162"/>
          <p:cNvSpPr txBox="1">
            <a:spLocks noChangeArrowheads="1"/>
          </p:cNvSpPr>
          <p:nvPr/>
        </p:nvSpPr>
        <p:spPr bwMode="auto">
          <a:xfrm>
            <a:off x="898525" y="6208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81771" y="134679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67-75/75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2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21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89292"/>
              </p:ext>
            </p:extLst>
          </p:nvPr>
        </p:nvGraphicFramePr>
        <p:xfrm>
          <a:off x="323528" y="692697"/>
          <a:ext cx="8524485" cy="5882722"/>
        </p:xfrm>
        <a:graphic>
          <a:graphicData uri="http://schemas.openxmlformats.org/drawingml/2006/table">
            <a:tbl>
              <a:tblPr/>
              <a:tblGrid>
                <a:gridCol w="288032"/>
                <a:gridCol w="288032"/>
                <a:gridCol w="314203"/>
                <a:gridCol w="338488"/>
                <a:gridCol w="355421"/>
                <a:gridCol w="360040"/>
                <a:gridCol w="6580269"/>
              </a:tblGrid>
              <a:tr h="745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sym typeface="Wingdings" pitchFamily="2" charset="2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נא סמן/י מ 0-5 עד כמה המשפט נכון לגביך. 0 לא מדבר אלי בכלל - 5 בול אני.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94" name="Rectangle 134"/>
          <p:cNvSpPr>
            <a:spLocks noChangeArrowheads="1"/>
          </p:cNvSpPr>
          <p:nvPr/>
        </p:nvSpPr>
        <p:spPr bwMode="auto">
          <a:xfrm>
            <a:off x="5018886" y="134679"/>
            <a:ext cx="38699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he-IL" altLang="en-US" sz="2000" dirty="0" smtClean="0">
                <a:latin typeface="Verdana" pitchFamily="34" charset="0"/>
              </a:rPr>
              <a:t>היכן אתה על הסקאלה של ה</a:t>
            </a:r>
            <a:r>
              <a:rPr lang="en-US" altLang="en-US" sz="2000" dirty="0" smtClean="0">
                <a:latin typeface="Verdana" pitchFamily="34" charset="0"/>
              </a:rPr>
              <a:t>BDSM</a:t>
            </a:r>
            <a:r>
              <a:rPr lang="he-IL" altLang="en-US" sz="2000" dirty="0" smtClean="0">
                <a:latin typeface="Verdana" pitchFamily="34" charset="0"/>
              </a:rPr>
              <a:t>?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5498" name="Line 138"/>
          <p:cNvSpPr>
            <a:spLocks noChangeShapeType="1"/>
          </p:cNvSpPr>
          <p:nvPr/>
        </p:nvSpPr>
        <p:spPr bwMode="auto">
          <a:xfrm>
            <a:off x="533400" y="5334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22" name="Text Box 162"/>
          <p:cNvSpPr txBox="1">
            <a:spLocks noChangeArrowheads="1"/>
          </p:cNvSpPr>
          <p:nvPr/>
        </p:nvSpPr>
        <p:spPr bwMode="auto">
          <a:xfrm>
            <a:off x="898525" y="6208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81771" y="13467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1/75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4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duct-service evaluation pla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Product-service evaluation plan</Template>
  <TotalTime>241</TotalTime>
  <Words>1267</Words>
  <Application>Microsoft Office PowerPoint</Application>
  <PresentationFormat>On-screen Show (4:3)</PresentationFormat>
  <Paragraphs>146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Verdana</vt:lpstr>
      <vt:lpstr>Wingdings</vt:lpstr>
      <vt:lpstr>Times New Roman</vt:lpstr>
      <vt:lpstr>Product-service evaluation plan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limor</dc:creator>
  <cp:lastModifiedBy>limor</cp:lastModifiedBy>
  <cp:revision>7</cp:revision>
  <dcterms:created xsi:type="dcterms:W3CDTF">2018-06-06T09:14:48Z</dcterms:created>
  <dcterms:modified xsi:type="dcterms:W3CDTF">2018-06-06T13:16:25Z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TC011038961033</vt:lpwstr>
  </property>
</Properties>
</file>